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6" r:id="rId16"/>
    <p:sldId id="269" r:id="rId17"/>
    <p:sldId id="271" r:id="rId18"/>
    <p:sldId id="287" r:id="rId19"/>
    <p:sldId id="268" r:id="rId20"/>
    <p:sldId id="272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6858" y="394916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9590" y="3904802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884" y="3652812"/>
            <a:ext cx="2968446" cy="27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1" y="1590158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564143" y="3512568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2363" y="3697234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 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</a:t>
            </a:r>
            <a:r>
              <a:rPr lang="fr-FR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dûe</a:t>
            </a: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1377</TotalTime>
  <Words>539</Words>
  <Application>Microsoft Office PowerPoint</Application>
  <PresentationFormat>Grand écran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40</cp:revision>
  <dcterms:created xsi:type="dcterms:W3CDTF">2022-03-08T11:43:36Z</dcterms:created>
  <dcterms:modified xsi:type="dcterms:W3CDTF">2022-06-01T16:07:24Z</dcterms:modified>
</cp:coreProperties>
</file>